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54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76AAC-13A2-4F00-A997-5CEBDAE63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87499-4CB0-4FD1-959F-6919E8C09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FB3EE-BAB5-404E-9BEE-E987AAB2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35895-36B6-40B8-A97B-C4ADAF983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72AD2-6333-431B-A30E-58E23AF1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48121-630C-4223-A55E-201B48AC3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66957-56BB-403C-B7A7-004E7F490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76A72-312E-4CBA-A18E-B87BDAB0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33803-53A6-4C35-B13E-AFC5E425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E9AAA-19CC-47DB-9B07-E9DCEACC2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8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494FFC-82B2-4004-9293-0DD9835A6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D7781-C44E-4478-9561-B7AFBC9F1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C8505-55B0-457E-8899-0CD4CE7A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C499-4BC8-44C1-A7F5-410A724C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472F6-0339-4C0E-9B76-34EDC0D58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9162E-29F8-4637-BCC1-0B58784D2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81FE0-9F11-444F-9CC2-F81227CA2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75305-3C73-4279-852C-0BA63C866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2D046-0450-4CA8-9CBD-39187044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B4981-E223-4CD1-BBCE-723B5BD0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7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A597-C320-4AE2-A0BD-A3A0F47E3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CDE03-50A9-4AC5-BAF2-173F3719D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7FD6D-7ACA-44C5-86DB-CEB5A6B9A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F7769-A028-4C55-80EE-3BD805A0E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1690-1889-4B11-8376-367FA1C13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3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6E326-006D-491C-AF73-8EA9DDA2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CCE9B-6B9A-4A37-9032-0AC2EF283D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8E4BE-6FC8-460A-941C-C2618C4AC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94111-4CC5-4518-8EE9-0B6CDD672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A93AC-8D25-4F6A-B25A-212A6C51E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1EAFC-DCDB-4A30-8FEA-D4DA2C0E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FE322-FFE1-41CD-97D5-AD29B40B9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37665-906D-45C8-89DA-BAB1E8F19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C61FB-B5A4-45D9-8D15-90FB7F400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E819B2-967B-48C5-932B-0C983D9065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0338A-1E80-4E88-A495-530EF365A3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9FB078-D2DE-4FED-AC74-6ECB41DB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CA8147-FD3F-4C4A-9DD6-3EE6E094C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FDE3D9-0B6F-4852-86A9-BB760D7B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5ECF4-7986-4E41-8EFC-54E22DC72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19284F-C916-4B95-9C77-3C81EEEC7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5EADDB-7FE8-4AA5-88D6-F2ACB975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FCA6E3-BCB2-4519-BBB3-6DA8F4CAC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1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C32E01-B442-452D-8262-5B50ACA7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231CD8-A8F9-42A0-BF84-A53C02D7A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7F295-C71C-4037-BD62-36CDBDBD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7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7CBF-A218-442E-924A-E6506AA97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C29E2-1AE0-4DEB-8D21-5390BDEB9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A6C8-CDE1-4682-B81E-4DE06B2F9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D7136-5385-4352-AC41-1C762A8D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62C8A-A755-4E96-918D-9D2BE25DA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F828E8-69DA-44FB-83D3-7B5FF0CAC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5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AFCD6-F2C4-493C-8497-4F3096A2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F07B2-7A82-4436-935C-7B4B7A5F9C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B12A-BC4F-454E-B4E2-7FD744F2B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E8CC9C-E4C7-4DED-B0C7-7D6C26265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905C8-F14A-4897-974F-B68AECEF0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6F5F06-FBCF-413D-B7D4-63B259D34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ACD9F-14E2-477F-A73B-89E41B99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A35E7-5E0C-4688-96CF-15062B4C5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51730-0227-4B53-86C6-4B1B79067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58AAE-08D4-4081-8BD4-28CB8DDE89AF}" type="datetimeFigureOut">
              <a:rPr lang="en-US" smtClean="0"/>
              <a:t>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329D0-14A0-4068-8275-EABD5F469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BCB7D-B464-4121-9550-B1E952360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7F269-A4E4-45FC-8946-EB6B745AA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5" Type="http://schemas.openxmlformats.org/officeDocument/2006/relationships/image" Target="../media/image14.gi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A5E954A-D31C-4AAD-93CD-BABAED398D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76318" y="-253178"/>
            <a:ext cx="2541081" cy="2969198"/>
          </a:xfrm>
          <a:prstGeom prst="rect">
            <a:avLst/>
          </a:prstGeom>
        </p:spPr>
      </p:pic>
      <p:pic>
        <p:nvPicPr>
          <p:cNvPr id="5" name="Picture 10" descr="DMIM">
            <a:extLst>
              <a:ext uri="{FF2B5EF4-FFF2-40B4-BE49-F238E27FC236}">
                <a16:creationId xmlns:a16="http://schemas.microsoft.com/office/drawing/2014/main" id="{6B2D61C4-8DD1-4584-A05D-6054E04BD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739355">
            <a:off x="3246240" y="779560"/>
            <a:ext cx="753930" cy="77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EMIM">
            <a:extLst>
              <a:ext uri="{FF2B5EF4-FFF2-40B4-BE49-F238E27FC236}">
                <a16:creationId xmlns:a16="http://schemas.microsoft.com/office/drawing/2014/main" id="{A6B8B446-C5B5-4CF9-BA5D-3F7015777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6789" y="1383291"/>
            <a:ext cx="1146642" cy="72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oMIM">
            <a:extLst>
              <a:ext uri="{FF2B5EF4-FFF2-40B4-BE49-F238E27FC236}">
                <a16:creationId xmlns:a16="http://schemas.microsoft.com/office/drawing/2014/main" id="{BB5307C7-5EE3-4C22-B223-B1A0A1461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7422" flipV="1">
            <a:off x="3168515" y="3885500"/>
            <a:ext cx="2829225" cy="160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4" descr="1_3_DMIM">
            <a:extLst>
              <a:ext uri="{FF2B5EF4-FFF2-40B4-BE49-F238E27FC236}">
                <a16:creationId xmlns:a16="http://schemas.microsoft.com/office/drawing/2014/main" id="{459DCE33-86ED-45BA-8AA0-C7F5879CC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4583" y="593806"/>
            <a:ext cx="864762" cy="56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J:\Dropbox\Presentations\A_Suzdal 2018\ChemSketch\MIM_B.gif">
            <a:extLst>
              <a:ext uri="{FF2B5EF4-FFF2-40B4-BE49-F238E27FC236}">
                <a16:creationId xmlns:a16="http://schemas.microsoft.com/office/drawing/2014/main" id="{E7AA5B13-6A4B-45FB-BD3A-B1E834ED0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81097" flipH="1">
            <a:off x="3233854" y="50923"/>
            <a:ext cx="640080" cy="77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C14mim_A">
            <a:extLst>
              <a:ext uri="{FF2B5EF4-FFF2-40B4-BE49-F238E27FC236}">
                <a16:creationId xmlns:a16="http://schemas.microsoft.com/office/drawing/2014/main" id="{97533D0E-F669-48E3-BC29-578D726A3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8922">
            <a:off x="3311251" y="4444336"/>
            <a:ext cx="3191217" cy="1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3" descr="C10mim_A">
            <a:extLst>
              <a:ext uri="{FF2B5EF4-FFF2-40B4-BE49-F238E27FC236}">
                <a16:creationId xmlns:a16="http://schemas.microsoft.com/office/drawing/2014/main" id="{43763726-CD37-46A3-9354-9390CC946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436031">
            <a:off x="3649758" y="2955933"/>
            <a:ext cx="1604969" cy="229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7" descr="C16mim_A">
            <a:extLst>
              <a:ext uri="{FF2B5EF4-FFF2-40B4-BE49-F238E27FC236}">
                <a16:creationId xmlns:a16="http://schemas.microsoft.com/office/drawing/2014/main" id="{D9784DE2-F250-4285-BCC0-8DCB216D4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4423">
            <a:off x="3301242" y="5041317"/>
            <a:ext cx="3586186" cy="173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DB38B31-5E0F-4461-A2FE-490E11088FB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15198">
            <a:off x="6746700" y="2613325"/>
            <a:ext cx="3127220" cy="339571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E8726FB-D69A-434B-AAAB-4592DD89B01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04" y="2501962"/>
            <a:ext cx="1835878" cy="85389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08BE75E-DC7A-46CF-B0F8-0C6DAE24DEE6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41336">
            <a:off x="3281050" y="2736365"/>
            <a:ext cx="2167668" cy="131335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BEE0B93-22BC-4FA7-8263-BB4CBED577E6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947" b="43881"/>
          <a:stretch/>
        </p:blipFill>
        <p:spPr>
          <a:xfrm>
            <a:off x="1673883" y="482472"/>
            <a:ext cx="1151642" cy="104748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A09AA2B-6497-4820-BA86-32A79D227E76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5" t="18711" r="59862" b="20824"/>
          <a:stretch/>
        </p:blipFill>
        <p:spPr>
          <a:xfrm>
            <a:off x="1713305" y="1498463"/>
            <a:ext cx="1137550" cy="111478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54DFA80-62AF-424F-9ABD-3CCFA8497FF7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89" t="19911" r="20137" b="24542"/>
          <a:stretch/>
        </p:blipFill>
        <p:spPr>
          <a:xfrm>
            <a:off x="1666880" y="3707173"/>
            <a:ext cx="1242199" cy="115755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4BBB7C0-7926-4512-BE96-F0343470E56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1" r="39843" b="45750"/>
          <a:stretch/>
        </p:blipFill>
        <p:spPr>
          <a:xfrm>
            <a:off x="1730168" y="2722672"/>
            <a:ext cx="1121525" cy="100965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3B0D8F6-2C5B-4EC9-ADE4-662DE4790EC2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2" t="-123" r="33" b="44483"/>
          <a:stretch/>
        </p:blipFill>
        <p:spPr>
          <a:xfrm>
            <a:off x="1693520" y="4974152"/>
            <a:ext cx="1228571" cy="11017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0483CE-5BEC-44E5-8641-85E3CBCA8814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66849">
            <a:off x="3263697" y="1686653"/>
            <a:ext cx="1396476" cy="109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14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 Bester Rogac</dc:creator>
  <cp:lastModifiedBy>Marija Bester Rogac</cp:lastModifiedBy>
  <cp:revision>9</cp:revision>
  <dcterms:created xsi:type="dcterms:W3CDTF">2020-02-15T16:25:33Z</dcterms:created>
  <dcterms:modified xsi:type="dcterms:W3CDTF">2020-02-16T10:30:39Z</dcterms:modified>
</cp:coreProperties>
</file>